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7B325-6EDC-0FE0-0EED-32FB02EF0A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E516A5-F2FA-A4E9-B9E5-F63CA7BFAE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C4426C-5DB3-80EB-F94A-E6C07D688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826C6-3001-17B8-342D-4094A1B79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FB749-DBD3-E5D1-13F1-FB473F2C9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18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F03B7-ACC9-C4B3-D0A9-D220477EA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B6154F-E23C-7AF8-E295-90E7C8C83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D4C11-3051-F97C-C350-2D39BABEF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E17DA6-DE1A-7895-D8DC-ECDF35B9A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4296C-B564-6F14-A41D-6A47F322D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00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B735C9-0657-FD6B-799C-0BA4ACD63B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97E4E9-E0CB-8EE2-C5F6-0CCC3D110C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D5C6E-9FAE-0D5D-816F-5A5A2AB68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1B6B0-BDED-126C-309D-6593D9695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E3F7C2-008C-FF94-EC65-2EA2583E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827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457F2-AC0E-03E4-F8D7-7836425AA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BA5D9-0B14-B3A0-0971-E86226586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14E40-CB9A-EB5C-B235-F777F97FA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C1E0B-D03C-AF48-D326-33E12DE09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DE5DE6-EDA5-3AD8-518A-DCCEF9193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151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86C05-C179-E498-B0E8-10DEC771D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74E465-DA6C-1C94-7F45-0367B0E8A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89853-AE0F-29F2-C14C-3A72AF33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5E62C-9B8F-E479-7C2C-378215D9B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F86B3-766A-7544-6442-5D20D2C1D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324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9CBB5-5EC6-C889-5CE2-64A0FB5E1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02013-841B-E9D8-A6FA-E6EA6C82AD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0C7CB-0D0F-74B7-3BBC-8D76A200F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45D36-9241-FF00-AF5B-980A8111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2A37B9-1F57-399A-1C9A-90EB0D0E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CEE64-02B8-BEAE-9B9D-627ACA9C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20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F17FA-5442-46F1-FBF5-BB68B2CB5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366082-592E-2098-69E0-166FD3D6B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E57BF8-20FB-BF62-77CA-7218B6E07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9770FA-26B9-30AB-3452-585975CF7B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3F562A-444F-D86C-8607-7979836547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54106D-D672-F8FF-559F-0F817BA66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478F42-E056-5105-E4BF-0EE53066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60B41A-B198-2F01-C46F-E951993F7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48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EA721-2FD2-BEE0-5008-5F0C70140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8F00FD-ABB4-92DE-F91C-DAB8AD2BC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521D1B-31FF-82D7-F9A0-AD5507720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28CA7F-9EBD-8604-9567-B81D283EC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47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225F50-9472-7917-1781-888B515C3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839387-B3D4-793D-07FB-CD2F44AA6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2285CC-511D-7A37-27DF-E90E15AA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8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3D7B3-32B3-0515-8DE8-F741618A2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3E8DF-07B7-F234-36A6-503666540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6CCEDC-052D-8CE3-9A3E-08551E3BB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291ACD-90FE-8AA7-950B-2546572BB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5A0A57-7288-0849-F4E2-27DB159E8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FECA0C-8584-DEC2-FD15-5C9718150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28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2528-1742-AD19-01B4-C46980BAA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CF4D64-BFBD-0CD6-D218-A4581FAB1E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A3D15E-90AF-DB8E-7E5F-962786121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269C85-CFE7-AD5B-9E68-4D8724293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835CF-CEE7-7E09-EA71-1BE1F8421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3C9CC2-E703-D1AE-06FF-89DC393EC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74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1F0673-018B-CBCE-12B8-5B82EC5C7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9BFB7E-932C-42B9-5F68-7646BDC97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BF065-0C51-3E8F-5E54-276F60216D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8328E-1589-4FF6-AD3E-3A134F473516}" type="datetimeFigureOut">
              <a:rPr lang="en-US" smtClean="0"/>
              <a:t>5/28/2024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E2F3A-DC0A-28F5-CB71-D4D7FF7CDD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4ADBE-EBED-3AA2-DD55-2CB366B91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070E4-B66B-4444-B6FF-8A5A28E8DD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57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B35764E-F805-D69B-11C1-9EB7827B3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567" y="0"/>
            <a:ext cx="6990814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29AF23-8D43-A281-8EE2-556D338FF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1226" y="2831977"/>
            <a:ext cx="1271355" cy="17133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4154A61-7606-DEC5-09CC-832EA0E5C89D}"/>
              </a:ext>
            </a:extLst>
          </p:cNvPr>
          <p:cNvSpPr txBox="1"/>
          <p:nvPr/>
        </p:nvSpPr>
        <p:spPr>
          <a:xfrm>
            <a:off x="8290409" y="4388050"/>
            <a:ext cx="80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Batch No.______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5B73183-CD13-B902-FDFB-6F35556BA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8930" y="2876828"/>
            <a:ext cx="1590675" cy="20955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B462C2F-B8F1-266F-CB6D-54A991EDCC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8930" y="3086378"/>
            <a:ext cx="1588265" cy="136010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3EF27F8-3C85-1D3A-2545-11E8BE704C87}"/>
              </a:ext>
            </a:extLst>
          </p:cNvPr>
          <p:cNvSpPr/>
          <p:nvPr/>
        </p:nvSpPr>
        <p:spPr>
          <a:xfrm>
            <a:off x="7963270" y="4446486"/>
            <a:ext cx="327139" cy="23204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2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TL User</dc:creator>
  <cp:lastModifiedBy>TL User</cp:lastModifiedBy>
  <cp:revision>4</cp:revision>
  <dcterms:created xsi:type="dcterms:W3CDTF">2024-05-23T15:42:55Z</dcterms:created>
  <dcterms:modified xsi:type="dcterms:W3CDTF">2024-05-28T16:26:38Z</dcterms:modified>
</cp:coreProperties>
</file>